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6" r:id="rId2"/>
    <p:sldId id="276" r:id="rId3"/>
    <p:sldId id="261" r:id="rId4"/>
    <p:sldId id="262" r:id="rId5"/>
    <p:sldId id="287" r:id="rId6"/>
    <p:sldId id="264" r:id="rId7"/>
    <p:sldId id="266" r:id="rId8"/>
    <p:sldId id="272" r:id="rId9"/>
    <p:sldId id="267" r:id="rId10"/>
    <p:sldId id="288" r:id="rId11"/>
    <p:sldId id="289" r:id="rId12"/>
    <p:sldId id="290" r:id="rId13"/>
    <p:sldId id="291" r:id="rId14"/>
    <p:sldId id="292" r:id="rId15"/>
    <p:sldId id="293" r:id="rId16"/>
    <p:sldId id="269" r:id="rId17"/>
    <p:sldId id="294" r:id="rId18"/>
    <p:sldId id="275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85794" autoAdjust="0"/>
  </p:normalViewPr>
  <p:slideViewPr>
    <p:cSldViewPr snapToGrid="0">
      <p:cViewPr varScale="1">
        <p:scale>
          <a:sx n="62" d="100"/>
          <a:sy n="62" d="100"/>
        </p:scale>
        <p:origin x="792" y="48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12/22/2019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240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5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194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633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78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1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4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56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48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Developer 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FIND YOUR PEER DEVELOPERS ANYWHERE ANYTIME.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07739-F726-4FD4-9319-236D73140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168275"/>
            <a:ext cx="1216025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48755-5BA4-4F09-A9C9-053E1D19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87325"/>
            <a:ext cx="121158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FB52F-431E-4EDC-88FF-B17F4BE9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E19B4-C33D-495B-853B-D4B18F7C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77800"/>
            <a:ext cx="12026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B0558-F0C4-49B4-84F7-8D1E643F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0025"/>
            <a:ext cx="119126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6ABD5-DDD8-4AD7-9249-354F8FD8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200025"/>
            <a:ext cx="120269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80D56-3EB7-4A84-9F3D-D9DBEA0B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2" y="1003284"/>
            <a:ext cx="3554682" cy="5181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B6393-D6FD-4D4E-955C-9E8A4EE0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09" y="1003284"/>
            <a:ext cx="4078417" cy="5316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852F6-9B99-4B40-8B20-CC4D43078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926" y="1003284"/>
            <a:ext cx="3808048" cy="41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B44BB-8B80-4AA0-8794-7F3C09C7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1153389"/>
            <a:ext cx="5417128" cy="4946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3F16-43CB-4877-A74E-2892F150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45" y="1153389"/>
            <a:ext cx="4810991" cy="49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4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49C2B-E43D-4F42-9EEA-4D8C2B9E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" y="868752"/>
            <a:ext cx="6013758" cy="3417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04821-3F45-4A18-BA0D-E903873E1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77" y="1101602"/>
            <a:ext cx="5162123" cy="31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32472" y="3557684"/>
            <a:ext cx="2830441" cy="395805"/>
          </a:xfrm>
        </p:spPr>
        <p:txBody>
          <a:bodyPr/>
          <a:lstStyle/>
          <a:p>
            <a:r>
              <a:rPr lang="en-US" dirty="0"/>
              <a:t>Muhammad Hannan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35668" y="3557684"/>
            <a:ext cx="2830441" cy="395805"/>
          </a:xfrm>
        </p:spPr>
        <p:txBody>
          <a:bodyPr/>
          <a:lstStyle/>
          <a:p>
            <a:r>
              <a:rPr lang="en-US" dirty="0" err="1"/>
              <a:t>Sabayna</a:t>
            </a:r>
            <a:r>
              <a:rPr lang="en-US" dirty="0"/>
              <a:t> Ali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76B4E94-28A4-483E-9F3D-AF5B9C74D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" b="54"/>
          <a:stretch>
            <a:fillRect/>
          </a:stretch>
        </p:blipFill>
        <p:spPr>
          <a:xfrm>
            <a:off x="2240975" y="1823940"/>
            <a:ext cx="1477962" cy="1476375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B3C6DDE-33C8-4DEA-B054-677C1900A8E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>
            <a:fillRect/>
          </a:stretch>
        </p:blipFill>
        <p:spPr>
          <a:xfrm>
            <a:off x="8473064" y="1823941"/>
            <a:ext cx="1476375" cy="1476375"/>
          </a:xfr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2898" y="2709492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Declining interaction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/>
              <a:t>Most developers prefer not to interact with people and work behind the screen</a:t>
            </a:r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Having to pay a lot much to international companies for little problems</a:t>
            </a: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Limited to NUSTIANS, thus trust is ensured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Unable to focus on coding and development on other platforms such as Facebook and Instagram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0860990-A7B4-49CA-B01C-67C2A3341C6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/>
          <a:srcRect/>
          <a:stretch>
            <a:fillRect/>
          </a:stretch>
        </p:blipFill>
        <p:spPr/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0BFF8-8782-4EB1-9757-B5672485A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9341" y="-82562"/>
            <a:ext cx="1942617" cy="1029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Bringing all nustian developers at one place.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Prioritize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NUSTIANS DEVELOPERS ARE SHOW CASED </a:t>
            </a:r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Problems solved remotely.New ideas generated </a:t>
            </a:r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Stay Updated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Live updates for TIC, NSTP. Never feel left behind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1044614-5E03-493A-93DE-D76C08454D9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65F7-25FE-43BB-877E-A8FF4624A4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AB912-BA80-4CBB-A7F3-98869992D1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CE54D9-2019-469D-8E50-DADBB5DE611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7D0B48-B071-4DA5-815D-D4EADB8BCB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D30D8C-1E79-4D19-9A52-708E9018A8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23D11B-16F0-485A-B480-F65E784D677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39ACD9-300B-41E0-BB84-5E1A25DCAC1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2D0DE6-07D0-419D-BB6A-B54DA8B4D0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F2D439-5A44-48A0-AC3A-F3201DE088A6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5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CB9174D-DF18-4387-A362-A6A2EBA27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054642E-12D5-474F-B0E1-38A318001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0A03DE9-5B7E-4F7B-B670-9E13B7D1DD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D179C7-6055-4148-8AD9-5D3D9917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714142" y="2548050"/>
            <a:ext cx="4283297" cy="1800000"/>
          </a:xfrm>
        </p:spPr>
        <p:txBody>
          <a:bodyPr/>
          <a:lstStyle/>
          <a:p>
            <a:r>
              <a:rPr lang="en-US" dirty="0"/>
              <a:t>Create user profiles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Create posts</a:t>
            </a:r>
          </a:p>
          <a:p>
            <a:r>
              <a:rPr lang="en-US" dirty="0"/>
              <a:t>Add comments</a:t>
            </a:r>
          </a:p>
          <a:p>
            <a:r>
              <a:rPr lang="en-US" dirty="0"/>
              <a:t>Visit profiles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316" y="1269000"/>
            <a:ext cx="5703889" cy="432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155BE-4584-4827-B1D1-57AA829BC6CC}"/>
              </a:ext>
            </a:extLst>
          </p:cNvPr>
          <p:cNvSpPr/>
          <p:nvPr/>
        </p:nvSpPr>
        <p:spPr>
          <a:xfrm>
            <a:off x="10474037" y="0"/>
            <a:ext cx="1696950" cy="73775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website was built using the MERN 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Mongo 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Storing the user profiles, posts, and updates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Node and Express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The server side and entire backend implementation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noProof="1"/>
              <a:t>Creating the front end of the website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155DD00-6EC2-401B-83F1-F4270BD2F2D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t="128" b="12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E36432F-403D-45CE-8358-146C4B0F5B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15847" r="1584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5150198-20C4-49A0-9695-DB10DA6393E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5"/>
          <a:srcRect t="128" b="1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592" y="1124600"/>
            <a:ext cx="9974243" cy="252000"/>
          </a:xfrm>
        </p:spPr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73083" y="1889200"/>
            <a:ext cx="3240000" cy="558800"/>
          </a:xfrm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dirty="0"/>
              <a:t>Creating the front end React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76241" y="1889200"/>
            <a:ext cx="3240087" cy="558800"/>
          </a:xfrm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dirty="0"/>
              <a:t>Back end using express and mongo dB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350232" y="1889200"/>
            <a:ext cx="3240087" cy="558800"/>
          </a:xfrm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dirty="0"/>
              <a:t>Integrating Node with express and mongo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front end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React (declarative approach)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8B7A4-D59F-411B-973D-A3182B1FDBF9}"/>
              </a:ext>
            </a:extLst>
          </p:cNvPr>
          <p:cNvSpPr txBox="1"/>
          <p:nvPr/>
        </p:nvSpPr>
        <p:spPr>
          <a:xfrm>
            <a:off x="696191" y="14235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COMPONENTS: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6F301-8627-4326-810E-E8595558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1992249"/>
            <a:ext cx="5686425" cy="186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EF78B1-2304-4F5C-94BB-15599D7D8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3" y="17048"/>
            <a:ext cx="5320562" cy="4696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6B1C0-B975-48BF-8FAA-0829A599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02" y="4058511"/>
            <a:ext cx="2882179" cy="24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272</Words>
  <Application>Microsoft Office PowerPoint</Application>
  <PresentationFormat>Widescreen</PresentationFormat>
  <Paragraphs>90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Office Theme</vt:lpstr>
      <vt:lpstr>Developer connect</vt:lpstr>
      <vt:lpstr>Team</vt:lpstr>
      <vt:lpstr>The Problem</vt:lpstr>
      <vt:lpstr>Solution</vt:lpstr>
      <vt:lpstr>PowerPoint Presentation</vt:lpstr>
      <vt:lpstr>features</vt:lpstr>
      <vt:lpstr>Technologies used</vt:lpstr>
      <vt:lpstr>Development Process</vt:lpstr>
      <vt:lpstr>Creating the front end</vt:lpstr>
      <vt:lpstr>CONT.</vt:lpstr>
      <vt:lpstr>CONT.</vt:lpstr>
      <vt:lpstr>CONT.</vt:lpstr>
      <vt:lpstr>CONT.</vt:lpstr>
      <vt:lpstr>CONT.</vt:lpstr>
      <vt:lpstr>CONT.</vt:lpstr>
      <vt:lpstr>BACK END</vt:lpstr>
      <vt:lpstr>Authentication</vt:lpstr>
      <vt:lpstr>RUNNING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2019-12-22T14:58:45Z</dcterms:created>
  <dcterms:modified xsi:type="dcterms:W3CDTF">2019-12-22T17:22:44Z</dcterms:modified>
</cp:coreProperties>
</file>